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64592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4" autoAdjust="0"/>
    <p:restoredTop sz="94660"/>
  </p:normalViewPr>
  <p:slideViewPr>
    <p:cSldViewPr snapToGrid="0">
      <p:cViewPr varScale="1">
        <p:scale>
          <a:sx n="89" d="100"/>
          <a:sy n="89" d="100"/>
        </p:scale>
        <p:origin x="33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BA838-8E0D-4C20-9DAD-0715E110DAEC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E77E-FE03-4B6D-A328-30A674D823D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459202" cy="1097280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60430" y="3345928"/>
            <a:ext cx="9072060" cy="472230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Floor Plan Image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60430" y="514277"/>
            <a:ext cx="9190394" cy="212090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Brand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8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BA838-8E0D-4C20-9DAD-0715E110DAEC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E77E-FE03-4B6D-A328-30A674D82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584200"/>
            <a:ext cx="3549015" cy="92989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584200"/>
            <a:ext cx="10441305" cy="929894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BA838-8E0D-4C20-9DAD-0715E110DAEC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E77E-FE03-4B6D-A328-30A674D82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9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BA838-8E0D-4C20-9DAD-0715E110DAEC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E77E-FE03-4B6D-A328-30A674D82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62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2735583"/>
            <a:ext cx="14196060" cy="4564379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7343143"/>
            <a:ext cx="14196060" cy="2400299"/>
          </a:xfrm>
        </p:spPr>
        <p:txBody>
          <a:bodyPr/>
          <a:lstStyle>
            <a:lvl1pPr marL="0" indent="0">
              <a:buNone/>
              <a:defRPr sz="3840">
                <a:solidFill>
                  <a:schemeClr val="tx1"/>
                </a:solidFill>
              </a:defRPr>
            </a:lvl1pPr>
            <a:lvl2pPr marL="7315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BA838-8E0D-4C20-9DAD-0715E110DAEC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E77E-FE03-4B6D-A328-30A674D82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7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2921000"/>
            <a:ext cx="6995160" cy="69621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2921000"/>
            <a:ext cx="6995160" cy="69621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BA838-8E0D-4C20-9DAD-0715E110DAEC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E77E-FE03-4B6D-A328-30A674D82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584202"/>
            <a:ext cx="14196060" cy="21209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2689861"/>
            <a:ext cx="6963012" cy="131825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4008120"/>
            <a:ext cx="6963012" cy="58953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2689861"/>
            <a:ext cx="6997304" cy="131825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4008120"/>
            <a:ext cx="6997304" cy="58953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BA838-8E0D-4C20-9DAD-0715E110DAEC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E77E-FE03-4B6D-A328-30A674D82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94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BA838-8E0D-4C20-9DAD-0715E110DAEC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E77E-FE03-4B6D-A328-30A674D82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1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BA838-8E0D-4C20-9DAD-0715E110DAEC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E77E-FE03-4B6D-A328-30A674D82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0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731520"/>
            <a:ext cx="5308520" cy="256032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1579882"/>
            <a:ext cx="8332470" cy="7797800"/>
          </a:xfrm>
        </p:spPr>
        <p:txBody>
          <a:bodyPr/>
          <a:lstStyle>
            <a:lvl1pPr>
              <a:defRPr sz="5120"/>
            </a:lvl1pPr>
            <a:lvl2pPr>
              <a:defRPr sz="4480"/>
            </a:lvl2pPr>
            <a:lvl3pPr>
              <a:defRPr sz="384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3291840"/>
            <a:ext cx="5308520" cy="6098541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BA838-8E0D-4C20-9DAD-0715E110DAEC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E77E-FE03-4B6D-A328-30A674D82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6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731520"/>
            <a:ext cx="5308520" cy="256032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1579882"/>
            <a:ext cx="8332470" cy="7797800"/>
          </a:xfrm>
        </p:spPr>
        <p:txBody>
          <a:bodyPr anchor="t"/>
          <a:lstStyle>
            <a:lvl1pPr marL="0" indent="0">
              <a:buNone/>
              <a:defRPr sz="5120"/>
            </a:lvl1pPr>
            <a:lvl2pPr marL="731520" indent="0">
              <a:buNone/>
              <a:defRPr sz="4480"/>
            </a:lvl2pPr>
            <a:lvl3pPr marL="1463040" indent="0">
              <a:buNone/>
              <a:defRPr sz="384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3291840"/>
            <a:ext cx="5308520" cy="6098541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BA838-8E0D-4C20-9DAD-0715E110DAEC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E77E-FE03-4B6D-A328-30A674D82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0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584202"/>
            <a:ext cx="1419606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2921000"/>
            <a:ext cx="1419606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10170162"/>
            <a:ext cx="37033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BA838-8E0D-4C20-9DAD-0715E110DAEC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10170162"/>
            <a:ext cx="555498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10170162"/>
            <a:ext cx="37033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FE77E-FE03-4B6D-A328-30A674D82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2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63040" rtl="0" eaLnBrk="1" latinLnBrk="0" hangingPunct="1">
        <a:lnSpc>
          <a:spcPct val="90000"/>
        </a:lnSpc>
        <a:spcBef>
          <a:spcPct val="0"/>
        </a:spcBef>
        <a:buNone/>
        <a:defRPr sz="70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146304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43360" y="2086235"/>
            <a:ext cx="426485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aseline="30000" dirty="0">
                <a:solidFill>
                  <a:srgbClr val="000000"/>
                </a:solidFill>
                <a:latin typeface="Arvo" panose="02000000000000000000" pitchFamily="2" charset="0"/>
              </a:rPr>
              <a:t>Shipping Weight*:</a:t>
            </a: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r>
              <a:rPr lang="en-US" sz="2800" baseline="30000" dirty="0">
                <a:solidFill>
                  <a:srgbClr val="000000"/>
                </a:solidFill>
                <a:latin typeface="Arvo" panose="02000000000000000000" pitchFamily="2" charset="0"/>
              </a:rPr>
              <a:t>Hitch Weight:</a:t>
            </a: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r>
              <a:rPr lang="en-US" sz="2800" baseline="30000" dirty="0">
                <a:solidFill>
                  <a:srgbClr val="000000"/>
                </a:solidFill>
                <a:latin typeface="Arvo" panose="02000000000000000000" pitchFamily="2" charset="0"/>
              </a:rPr>
              <a:t>Cargo Capacity:</a:t>
            </a: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r>
              <a:rPr lang="en-US" sz="2800" baseline="30000" dirty="0">
                <a:solidFill>
                  <a:srgbClr val="000000"/>
                </a:solidFill>
                <a:latin typeface="Arvo" panose="02000000000000000000" pitchFamily="2" charset="0"/>
              </a:rPr>
              <a:t>Length:</a:t>
            </a: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r>
              <a:rPr lang="en-US" sz="2800" baseline="30000" dirty="0">
                <a:solidFill>
                  <a:srgbClr val="000000"/>
                </a:solidFill>
                <a:latin typeface="Arvo" panose="02000000000000000000" pitchFamily="2" charset="0"/>
              </a:rPr>
              <a:t>Height:</a:t>
            </a: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r>
              <a:rPr lang="en-US" sz="2800" baseline="30000" dirty="0">
                <a:solidFill>
                  <a:srgbClr val="000000"/>
                </a:solidFill>
                <a:latin typeface="Arvo" panose="02000000000000000000" pitchFamily="2" charset="0"/>
              </a:rPr>
              <a:t>Fresh Water Capacity:</a:t>
            </a: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r>
              <a:rPr lang="en-US" sz="2800" baseline="30000" dirty="0">
                <a:solidFill>
                  <a:srgbClr val="000000"/>
                </a:solidFill>
                <a:latin typeface="Arvo" panose="02000000000000000000" pitchFamily="2" charset="0"/>
              </a:rPr>
              <a:t>Waste Water Capacity:</a:t>
            </a: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endParaRPr lang="en-US" sz="2800" baseline="30000" dirty="0">
              <a:solidFill>
                <a:srgbClr val="000000"/>
              </a:solidFill>
              <a:latin typeface="Arvo" panose="02000000000000000000" pitchFamily="2" charset="0"/>
            </a:endParaRPr>
          </a:p>
          <a:p>
            <a:pPr algn="ctr"/>
            <a:r>
              <a:rPr lang="en-US" sz="2800" baseline="30000" dirty="0">
                <a:solidFill>
                  <a:srgbClr val="000000"/>
                </a:solidFill>
                <a:latin typeface="Arvo" panose="02000000000000000000" pitchFamily="2" charset="0"/>
              </a:rPr>
              <a:t>Gray Water Capacity:</a:t>
            </a:r>
          </a:p>
          <a:p>
            <a:pPr algn="ctr"/>
            <a:endParaRPr lang="en-US" sz="2800" baseline="30000" dirty="0">
              <a:solidFill>
                <a:srgbClr val="000000"/>
              </a:solidFill>
              <a:latin typeface="Minion Pro" panose="02040503050306020203" pitchFamily="18" charset="0"/>
            </a:endParaRPr>
          </a:p>
          <a:p>
            <a:endParaRPr lang="en-US" sz="2800" baseline="30000" dirty="0">
              <a:solidFill>
                <a:srgbClr val="000000"/>
              </a:solidFill>
              <a:latin typeface="Minion Pro" panose="020405030503060202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3790" y="218954"/>
            <a:ext cx="4830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Arvo" panose="02000000000000000000" pitchFamily="2" charset="0"/>
              </a:rPr>
              <a:t>FLOOR PLAN MODEL# </a:t>
            </a:r>
            <a:endParaRPr lang="en-US" sz="5400" b="1" dirty="0">
              <a:latin typeface="Arvo" panose="02000000000000000000" pitchFamily="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337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29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Arvo</vt:lpstr>
      <vt:lpstr>Calibri</vt:lpstr>
      <vt:lpstr>Calibri Light</vt:lpstr>
      <vt:lpstr>Minion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Angelia Peterson</dc:creator>
  <cp:lastModifiedBy>Angelia Peterson</cp:lastModifiedBy>
  <cp:revision>2</cp:revision>
  <dcterms:created xsi:type="dcterms:W3CDTF">2023-12-22T15:51:45Z</dcterms:created>
  <dcterms:modified xsi:type="dcterms:W3CDTF">2023-12-22T16:00:57Z</dcterms:modified>
</cp:coreProperties>
</file>